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A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ijl, gemiddeld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68" autoAdjust="0"/>
    <p:restoredTop sz="77974" autoAdjust="0"/>
  </p:normalViewPr>
  <p:slideViewPr>
    <p:cSldViewPr snapToGrid="0" showGuides="1">
      <p:cViewPr varScale="1">
        <p:scale>
          <a:sx n="61" d="100"/>
          <a:sy n="61" d="100"/>
        </p:scale>
        <p:origin x="1742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93C2A56C-A2A1-490F-96FA-4CE366BFF1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FDDB044-013F-4D4F-98F3-2ACC8F3BD2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71AAF-4D33-455E-9986-B5D95F9AB7B5}" type="datetimeFigureOut">
              <a:rPr lang="nl-BE" smtClean="0"/>
              <a:t>31/05/2022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1632847-71DA-4E11-9B34-6B491EB032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A875355-5B62-4B33-9F86-F08E93D00C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979E7-4C5B-4752-AA4A-A516E8E3826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12650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70DE778B-9043-6640-BE32-D65768C6815F}" type="datetimeFigureOut">
              <a:rPr lang="nl-NL" smtClean="0"/>
              <a:pPr/>
              <a:t>31-5-2022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06CED714-CD51-CB44-B8E3-B61CCFEF6695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3808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27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8541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77377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/>
              <a:t>- Which device did I build</a:t>
            </a:r>
            <a:r>
              <a:rPr lang="en-US" sz="1800" dirty="0"/>
              <a:t>?</a:t>
            </a:r>
          </a:p>
          <a:p>
            <a:r>
              <a:rPr lang="en-US" sz="1800" dirty="0"/>
              <a:t>--&gt; I build a Soldering station with a temperature regulation.</a:t>
            </a:r>
          </a:p>
          <a:p>
            <a:r>
              <a:rPr lang="en-US" sz="1800" dirty="0"/>
              <a:t>---&gt; it means that you can choose which temperature you want.</a:t>
            </a:r>
          </a:p>
          <a:p>
            <a:endParaRPr lang="en-US" sz="1800" dirty="0"/>
          </a:p>
          <a:p>
            <a:r>
              <a:rPr lang="en-US" sz="1800" b="1" dirty="0"/>
              <a:t>- What does it do?</a:t>
            </a:r>
          </a:p>
          <a:p>
            <a:r>
              <a:rPr lang="en-US" sz="1800" dirty="0"/>
              <a:t>--&gt; A soldering </a:t>
            </a:r>
            <a:r>
              <a:rPr lang="en-US" sz="1800" dirty="0" err="1"/>
              <a:t>sation</a:t>
            </a:r>
            <a:r>
              <a:rPr lang="en-US" sz="1800" dirty="0"/>
              <a:t> is a power soldering device designed for electronic components soldering.</a:t>
            </a:r>
          </a:p>
          <a:p>
            <a:r>
              <a:rPr lang="en-US" sz="1800" dirty="0"/>
              <a:t>---&gt; It connect multiple things </a:t>
            </a:r>
            <a:r>
              <a:rPr lang="en-US" sz="1800" dirty="0" err="1"/>
              <a:t>toghter</a:t>
            </a:r>
            <a:r>
              <a:rPr lang="en-US" sz="1800" dirty="0"/>
              <a:t>. like components with a </a:t>
            </a:r>
            <a:r>
              <a:rPr lang="en-US" sz="1800" dirty="0" err="1"/>
              <a:t>pcb</a:t>
            </a:r>
            <a:r>
              <a:rPr lang="en-US" sz="1800" dirty="0"/>
              <a:t> or 2 piece of </a:t>
            </a:r>
            <a:r>
              <a:rPr lang="en-US" sz="1800" dirty="0" err="1"/>
              <a:t>matels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pPr marL="171450" indent="-171450">
              <a:buFontTx/>
              <a:buChar char="-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4091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b="1" dirty="0"/>
              <a:t>TM1637</a:t>
            </a:r>
          </a:p>
          <a:p>
            <a:pPr marL="171450" indent="-171450">
              <a:buFontTx/>
              <a:buChar char="-"/>
            </a:pPr>
            <a:r>
              <a:rPr lang="en-US" dirty="0"/>
              <a:t>--&gt; Is a led display of 4 bits it mean you can see 4 numbers on the led. We used led display instead of </a:t>
            </a:r>
            <a:r>
              <a:rPr lang="en-US" dirty="0" err="1"/>
              <a:t>oled</a:t>
            </a:r>
            <a:r>
              <a:rPr lang="en-US" dirty="0"/>
              <a:t> screen</a:t>
            </a:r>
          </a:p>
          <a:p>
            <a:pPr marL="171450" indent="-171450">
              <a:buFontTx/>
              <a:buChar char="-"/>
            </a:pPr>
            <a:r>
              <a:rPr lang="en-US" dirty="0"/>
              <a:t>because you have to program a </a:t>
            </a:r>
            <a:r>
              <a:rPr lang="en-US" dirty="0" err="1"/>
              <a:t>oled</a:t>
            </a:r>
            <a:r>
              <a:rPr lang="en-US" dirty="0"/>
              <a:t> display and led display is also cheaper.</a:t>
            </a:r>
          </a:p>
          <a:p>
            <a:pPr marL="171450" indent="-171450">
              <a:buFontTx/>
              <a:buChar char="-"/>
            </a:pPr>
            <a:r>
              <a:rPr lang="en-US" dirty="0"/>
              <a:t>---&gt; You can see the max and </a:t>
            </a:r>
            <a:r>
              <a:rPr lang="en-US" dirty="0" err="1"/>
              <a:t>minium</a:t>
            </a:r>
            <a:r>
              <a:rPr lang="en-US" dirty="0"/>
              <a:t> temperature on the led. Mini </a:t>
            </a:r>
            <a:r>
              <a:rPr lang="en-US" dirty="0" err="1"/>
              <a:t>tem</a:t>
            </a:r>
            <a:r>
              <a:rPr lang="en-US" dirty="0"/>
              <a:t> is 50 C and it can go to 450 C.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b="1" dirty="0"/>
              <a:t>ATMEGA4809-PF</a:t>
            </a:r>
          </a:p>
          <a:p>
            <a:pPr marL="171450" indent="-171450">
              <a:buFontTx/>
              <a:buChar char="-"/>
            </a:pPr>
            <a:r>
              <a:rPr lang="en-US" dirty="0"/>
              <a:t>--&gt; Is a microprocessor it's </a:t>
            </a:r>
            <a:r>
              <a:rPr lang="en-US" dirty="0" err="1"/>
              <a:t>nessery</a:t>
            </a:r>
            <a:r>
              <a:rPr lang="en-US" dirty="0"/>
              <a:t> to have this on your project </a:t>
            </a:r>
            <a:r>
              <a:rPr lang="en-US" dirty="0" err="1"/>
              <a:t>becaus</a:t>
            </a:r>
            <a:r>
              <a:rPr lang="en-US" dirty="0"/>
              <a:t> all the </a:t>
            </a:r>
            <a:r>
              <a:rPr lang="en-US" dirty="0" err="1"/>
              <a:t>componenent</a:t>
            </a:r>
            <a:r>
              <a:rPr lang="en-US" dirty="0"/>
              <a:t> are connected to this.</a:t>
            </a:r>
          </a:p>
          <a:p>
            <a:pPr marL="171450" indent="-171450">
              <a:buFontTx/>
              <a:buChar char="-"/>
            </a:pPr>
            <a:r>
              <a:rPr lang="en-US" dirty="0"/>
              <a:t>---&gt; what is a microprocessor? it's </a:t>
            </a:r>
            <a:r>
              <a:rPr lang="en-US" dirty="0" err="1"/>
              <a:t>actualy</a:t>
            </a:r>
            <a:r>
              <a:rPr lang="en-US" dirty="0"/>
              <a:t> simple you can say it's a brain of this project, this project won't work without it.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b="1" dirty="0"/>
              <a:t>Encoder</a:t>
            </a:r>
          </a:p>
          <a:p>
            <a:pPr marL="171450" indent="-171450">
              <a:buFontTx/>
              <a:buChar char="-"/>
            </a:pPr>
            <a:r>
              <a:rPr lang="en-US" dirty="0"/>
              <a:t>--&gt; An </a:t>
            </a:r>
            <a:r>
              <a:rPr lang="en-US" dirty="0" err="1"/>
              <a:t>ecoder</a:t>
            </a:r>
            <a:r>
              <a:rPr lang="en-US" dirty="0"/>
              <a:t> is also </a:t>
            </a:r>
            <a:r>
              <a:rPr lang="en-US" dirty="0" err="1"/>
              <a:t>nessery</a:t>
            </a:r>
            <a:r>
              <a:rPr lang="en-US" dirty="0"/>
              <a:t> </a:t>
            </a:r>
            <a:r>
              <a:rPr lang="en-US" dirty="0" err="1"/>
              <a:t>becaus</a:t>
            </a:r>
            <a:r>
              <a:rPr lang="en-US" dirty="0"/>
              <a:t> it regulate the temperature.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b="1" dirty="0"/>
              <a:t>Power supply</a:t>
            </a:r>
          </a:p>
          <a:p>
            <a:pPr marL="171450" indent="-171450">
              <a:buFontTx/>
              <a:buChar char="-"/>
            </a:pPr>
            <a:r>
              <a:rPr lang="en-US" dirty="0"/>
              <a:t>--&gt; this power </a:t>
            </a:r>
            <a:r>
              <a:rPr lang="en-US" dirty="0" err="1"/>
              <a:t>suply</a:t>
            </a:r>
            <a:r>
              <a:rPr lang="en-US" dirty="0"/>
              <a:t> is </a:t>
            </a:r>
            <a:r>
              <a:rPr lang="en-US" dirty="0" err="1"/>
              <a:t>nessery</a:t>
            </a:r>
            <a:r>
              <a:rPr lang="en-US" dirty="0"/>
              <a:t> </a:t>
            </a:r>
            <a:r>
              <a:rPr lang="en-US" dirty="0" err="1"/>
              <a:t>becaus</a:t>
            </a:r>
            <a:r>
              <a:rPr lang="en-US" dirty="0"/>
              <a:t> to get high temperature we need enough voltage. but the power supply is really </a:t>
            </a:r>
            <a:r>
              <a:rPr lang="en-US" dirty="0" err="1"/>
              <a:t>havy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and makes your soldering station also really </a:t>
            </a:r>
            <a:r>
              <a:rPr lang="en-US" dirty="0" err="1"/>
              <a:t>havy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b="1" dirty="0"/>
              <a:t>Flowchart</a:t>
            </a:r>
          </a:p>
          <a:p>
            <a:pPr marL="171450" indent="-171450">
              <a:buFontTx/>
              <a:buChar char="-"/>
            </a:pPr>
            <a:r>
              <a:rPr lang="en-US" dirty="0"/>
              <a:t>--&gt; The first step in the building process is to study the components. Because some of them are </a:t>
            </a:r>
            <a:r>
              <a:rPr lang="en-US" dirty="0" err="1"/>
              <a:t>smd</a:t>
            </a:r>
            <a:r>
              <a:rPr lang="en-US" dirty="0"/>
              <a:t> and some through holes.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---&gt; The second step is to draw </a:t>
            </a:r>
            <a:r>
              <a:rPr lang="en-US" dirty="0" err="1"/>
              <a:t>schemetic</a:t>
            </a:r>
            <a:r>
              <a:rPr lang="en-US" dirty="0"/>
              <a:t> it is really important because before </a:t>
            </a:r>
            <a:r>
              <a:rPr lang="en-US" dirty="0" err="1"/>
              <a:t>ordring</a:t>
            </a:r>
            <a:r>
              <a:rPr lang="en-US" dirty="0"/>
              <a:t> the </a:t>
            </a:r>
            <a:r>
              <a:rPr lang="en-US" dirty="0" err="1"/>
              <a:t>componentes</a:t>
            </a:r>
            <a:r>
              <a:rPr lang="en-US" dirty="0"/>
              <a:t> you need to check if they are the right once.</a:t>
            </a:r>
          </a:p>
          <a:p>
            <a:pPr marL="171450" indent="-171450">
              <a:buFontTx/>
              <a:buChar char="-"/>
            </a:pPr>
            <a:r>
              <a:rPr lang="en-US" dirty="0"/>
              <a:t>after that </a:t>
            </a:r>
            <a:r>
              <a:rPr lang="en-US" dirty="0" err="1"/>
              <a:t>i</a:t>
            </a:r>
            <a:r>
              <a:rPr lang="en-US" dirty="0"/>
              <a:t> draw </a:t>
            </a:r>
            <a:r>
              <a:rPr lang="en-US" dirty="0" err="1"/>
              <a:t>pcb</a:t>
            </a:r>
            <a:r>
              <a:rPr lang="en-US" dirty="0"/>
              <a:t> design and </a:t>
            </a:r>
            <a:r>
              <a:rPr lang="en-US" dirty="0" err="1"/>
              <a:t>sended</a:t>
            </a:r>
            <a:r>
              <a:rPr lang="en-US" dirty="0"/>
              <a:t> to a company to print my </a:t>
            </a:r>
            <a:r>
              <a:rPr lang="en-US" dirty="0" err="1"/>
              <a:t>pcb</a:t>
            </a:r>
            <a:r>
              <a:rPr lang="en-US" dirty="0"/>
              <a:t>. it took a while because there were some problem.</a:t>
            </a:r>
          </a:p>
          <a:p>
            <a:pPr marL="171450" indent="-171450">
              <a:buFontTx/>
              <a:buChar char="-"/>
            </a:pPr>
            <a:r>
              <a:rPr lang="en-US" dirty="0"/>
              <a:t>after I had to solder the components to the </a:t>
            </a:r>
            <a:r>
              <a:rPr lang="en-US" dirty="0" err="1"/>
              <a:t>pcb</a:t>
            </a:r>
            <a:r>
              <a:rPr lang="en-US" dirty="0"/>
              <a:t> and at the end </a:t>
            </a:r>
            <a:r>
              <a:rPr lang="en-US" dirty="0" err="1"/>
              <a:t>i</a:t>
            </a:r>
            <a:r>
              <a:rPr lang="en-US" dirty="0"/>
              <a:t> designed a 3d case for my </a:t>
            </a:r>
            <a:r>
              <a:rPr lang="en-US" dirty="0" err="1"/>
              <a:t>pcb</a:t>
            </a:r>
            <a:r>
              <a:rPr lang="en-US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54410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b="1" dirty="0"/>
              <a:t>Altium</a:t>
            </a:r>
          </a:p>
          <a:p>
            <a:pPr marL="0" indent="0">
              <a:buFontTx/>
              <a:buNone/>
            </a:pPr>
            <a:r>
              <a:rPr lang="en-US" dirty="0"/>
              <a:t>--&gt; I made 2 schematic 1 for </a:t>
            </a:r>
            <a:r>
              <a:rPr lang="en-US" dirty="0" err="1"/>
              <a:t>atmega</a:t>
            </a:r>
            <a:r>
              <a:rPr lang="en-US" dirty="0"/>
              <a:t> and the other for the led display </a:t>
            </a:r>
            <a:r>
              <a:rPr lang="en-US" dirty="0" err="1"/>
              <a:t>becaus</a:t>
            </a:r>
            <a:r>
              <a:rPr lang="en-US" dirty="0"/>
              <a:t> it is easier to </a:t>
            </a:r>
            <a:r>
              <a:rPr lang="en-US" dirty="0" err="1"/>
              <a:t>reae</a:t>
            </a:r>
            <a:r>
              <a:rPr lang="en-US" dirty="0"/>
              <a:t> the schematic.</a:t>
            </a:r>
          </a:p>
          <a:p>
            <a:pPr marL="0" indent="0">
              <a:buFontTx/>
              <a:buNone/>
            </a:pPr>
            <a:r>
              <a:rPr lang="en-US" dirty="0"/>
              <a:t>---&gt; There are also all then components that I used in my project. Most of the components are drawn by my self so it took a while to complete it.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b="1" dirty="0" err="1"/>
              <a:t>Pcb</a:t>
            </a:r>
            <a:r>
              <a:rPr lang="en-US" b="1" dirty="0"/>
              <a:t> design</a:t>
            </a:r>
          </a:p>
          <a:p>
            <a:pPr marL="0" indent="0">
              <a:buFontTx/>
              <a:buNone/>
            </a:pPr>
            <a:r>
              <a:rPr lang="en-US" dirty="0"/>
              <a:t>--&gt; the </a:t>
            </a:r>
            <a:r>
              <a:rPr lang="en-US" dirty="0" err="1"/>
              <a:t>pcb</a:t>
            </a:r>
            <a:r>
              <a:rPr lang="en-US" dirty="0"/>
              <a:t> has top layer and the bottom layer the red wires are drawn on the top layer while the blue wires are on the bottom layer.</a:t>
            </a:r>
          </a:p>
          <a:p>
            <a:pPr marL="0" indent="0">
              <a:buFontTx/>
              <a:buNone/>
            </a:pPr>
            <a:r>
              <a:rPr lang="en-US" dirty="0"/>
              <a:t>---&gt; The hardest part was to make </a:t>
            </a:r>
            <a:r>
              <a:rPr lang="en-US" dirty="0" err="1"/>
              <a:t>pcb</a:t>
            </a:r>
            <a:r>
              <a:rPr lang="en-US" dirty="0"/>
              <a:t> design, because the components are really small so that needed a lot of attention, and it had a lot of errors in the beginning, so it took a while to fix the </a:t>
            </a:r>
            <a:r>
              <a:rPr lang="en-US" dirty="0" err="1"/>
              <a:t>erorrs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37541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b="1" dirty="0"/>
              <a:t>Fusion 360</a:t>
            </a:r>
          </a:p>
          <a:p>
            <a:pPr marL="0" indent="0">
              <a:buFontTx/>
              <a:buNone/>
            </a:pPr>
            <a:r>
              <a:rPr lang="en-US" dirty="0"/>
              <a:t>--&gt; The software we use this year is fusion 360 because its user friendly and you can find a lot on the internet.</a:t>
            </a:r>
          </a:p>
          <a:p>
            <a:pPr marL="0" indent="0">
              <a:buFontTx/>
              <a:buNone/>
            </a:pPr>
            <a:r>
              <a:rPr lang="en-US" dirty="0"/>
              <a:t>---&gt; </a:t>
            </a:r>
            <a:r>
              <a:rPr lang="en-US" dirty="0" err="1"/>
              <a:t>i</a:t>
            </a:r>
            <a:r>
              <a:rPr lang="en-US" dirty="0"/>
              <a:t> designed my box so the </a:t>
            </a:r>
            <a:r>
              <a:rPr lang="en-US" dirty="0" err="1"/>
              <a:t>pcb</a:t>
            </a:r>
            <a:r>
              <a:rPr lang="en-US" dirty="0"/>
              <a:t> would fit in. It is a simple box design. my case is divided in 2 parts</a:t>
            </a:r>
          </a:p>
          <a:p>
            <a:pPr marL="0" indent="0">
              <a:buFontTx/>
              <a:buNone/>
            </a:pPr>
            <a:r>
              <a:rPr lang="en-US" dirty="0"/>
              <a:t>the </a:t>
            </a:r>
            <a:r>
              <a:rPr lang="en-US" dirty="0" err="1"/>
              <a:t>uper</a:t>
            </a:r>
            <a:r>
              <a:rPr lang="en-US" dirty="0"/>
              <a:t> side the lid, it is for the led display so you can see the temperature.</a:t>
            </a:r>
          </a:p>
          <a:p>
            <a:pPr marL="0" indent="0">
              <a:buFontTx/>
              <a:buNone/>
            </a:pPr>
            <a:r>
              <a:rPr lang="en-US" dirty="0"/>
              <a:t>and the box where the </a:t>
            </a:r>
            <a:r>
              <a:rPr lang="en-US" dirty="0" err="1"/>
              <a:t>pcb</a:t>
            </a:r>
            <a:r>
              <a:rPr lang="en-US" dirty="0"/>
              <a:t> will fit and as you can see there are 2 holes one is for the encoder and the other one for the soldering iron,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862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72065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well </a:t>
            </a:r>
            <a:r>
              <a:rPr lang="en-US" dirty="0" err="1"/>
              <a:t>i</a:t>
            </a:r>
            <a:r>
              <a:rPr lang="en-US" dirty="0"/>
              <a:t> can't show you the result </a:t>
            </a:r>
            <a:r>
              <a:rPr lang="en-US" dirty="0" err="1"/>
              <a:t>becaus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didn't solder yet </a:t>
            </a:r>
            <a:r>
              <a:rPr lang="en-US" dirty="0" err="1"/>
              <a:t>becaus</a:t>
            </a:r>
            <a:r>
              <a:rPr lang="en-US" dirty="0"/>
              <a:t> the </a:t>
            </a:r>
            <a:r>
              <a:rPr lang="en-US" dirty="0" err="1"/>
              <a:t>pcb</a:t>
            </a:r>
            <a:r>
              <a:rPr lang="en-US" dirty="0"/>
              <a:t> didn't arrived on time.</a:t>
            </a:r>
          </a:p>
          <a:p>
            <a:r>
              <a:rPr lang="en-US" dirty="0"/>
              <a:t>--&gt; it took more then 2 weeks to arrive </a:t>
            </a:r>
            <a:r>
              <a:rPr lang="en-US" dirty="0" err="1"/>
              <a:t>becaus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orderd</a:t>
            </a:r>
            <a:r>
              <a:rPr lang="en-US" dirty="0"/>
              <a:t> with my </a:t>
            </a:r>
            <a:r>
              <a:rPr lang="en-US" dirty="0" err="1"/>
              <a:t>classe</a:t>
            </a:r>
            <a:r>
              <a:rPr lang="en-US" dirty="0"/>
              <a:t> mates but one of them did the wrong </a:t>
            </a:r>
            <a:r>
              <a:rPr lang="en-US" dirty="0" err="1"/>
              <a:t>pcb</a:t>
            </a:r>
            <a:r>
              <a:rPr lang="en-US" dirty="0"/>
              <a:t> so he had to change it again.</a:t>
            </a:r>
          </a:p>
          <a:p>
            <a:r>
              <a:rPr lang="en-US" dirty="0"/>
              <a:t>---&gt; the shipping to expensive to order it alone. I hope </a:t>
            </a:r>
            <a:r>
              <a:rPr lang="en-US" dirty="0" err="1"/>
              <a:t>i</a:t>
            </a:r>
            <a:r>
              <a:rPr lang="en-US" dirty="0"/>
              <a:t> can </a:t>
            </a:r>
            <a:r>
              <a:rPr lang="en-US" dirty="0" err="1"/>
              <a:t>finsh</a:t>
            </a:r>
            <a:r>
              <a:rPr lang="en-US" dirty="0"/>
              <a:t> this </a:t>
            </a:r>
            <a:r>
              <a:rPr lang="en-US" dirty="0" err="1"/>
              <a:t>friday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1986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800" dirty="0">
                <a:solidFill>
                  <a:srgbClr val="0A0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One of the big problems was the shipments toke too long and some of components were still in transit.</a:t>
            </a:r>
          </a:p>
          <a:p>
            <a:pPr marL="0" indent="0">
              <a:buFontTx/>
              <a:buNone/>
            </a:pPr>
            <a:r>
              <a:rPr lang="en-US" sz="1800" dirty="0">
                <a:solidFill>
                  <a:srgbClr val="0A0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And some of them weren't </a:t>
            </a:r>
            <a:r>
              <a:rPr lang="en-US" sz="1800" dirty="0" err="1">
                <a:solidFill>
                  <a:srgbClr val="0A0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avlible</a:t>
            </a:r>
            <a:r>
              <a:rPr lang="en-US" sz="1800" dirty="0">
                <a:solidFill>
                  <a:srgbClr val="0A0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I had to look at different sites and it took it a while.</a:t>
            </a:r>
          </a:p>
          <a:p>
            <a:pPr marL="0" indent="0">
              <a:buFontTx/>
              <a:buNone/>
            </a:pPr>
            <a:r>
              <a:rPr lang="en-US" sz="1800" dirty="0">
                <a:solidFill>
                  <a:srgbClr val="0A0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--&gt; Second problem is it’s too expensive so don’t just take a random project, so look it twice before you order it,</a:t>
            </a:r>
          </a:p>
          <a:p>
            <a:pPr marL="0" indent="0">
              <a:buFontTx/>
              <a:buNone/>
            </a:pPr>
            <a:r>
              <a:rPr lang="en-US" sz="1800" dirty="0">
                <a:solidFill>
                  <a:srgbClr val="0A0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---&gt; I couldn't order the soldering iron on time so I'm not sure if it will arrive.</a:t>
            </a:r>
          </a:p>
          <a:p>
            <a:pPr marL="285750" indent="-285750">
              <a:buFontTx/>
              <a:buChar char="-"/>
            </a:pPr>
            <a:endParaRPr lang="en-US" sz="1800" dirty="0">
              <a:solidFill>
                <a:srgbClr val="0A020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238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11BAC168-71B4-442E-A062-C6F5A5AF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409E4CCE-130D-494B-A6B9-5EFF3935222C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53461480-08AA-492E-8E21-FB61F95C30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71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78" userDrawn="1">
          <p15:clr>
            <a:srgbClr val="FBAE40"/>
          </p15:clr>
        </p15:guide>
        <p15:guide id="4" orient="horz" pos="79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873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393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57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567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43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078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882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993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2AA1ACCD-1B90-CB47-98F4-5A02F0EE7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" r="4412" b="13669"/>
          <a:stretch/>
        </p:blipFill>
        <p:spPr>
          <a:xfrm>
            <a:off x="1826618" y="-1"/>
            <a:ext cx="10365382" cy="6858001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D6F550FA-A19D-E64C-A679-7B226D145C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8" y="1268413"/>
            <a:ext cx="3816780" cy="20644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sp>
        <p:nvSpPr>
          <p:cNvPr id="16" name="Ondertitel 2">
            <a:extLst>
              <a:ext uri="{FF2B5EF4-FFF2-40B4-BE49-F238E27FC236}">
                <a16:creationId xmlns:a16="http://schemas.microsoft.com/office/drawing/2014/main" id="{91F9B135-8995-8A40-834B-BE2E85FC9A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5938" y="3429000"/>
            <a:ext cx="4125636" cy="1411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endParaRPr lang="nl-NL" dirty="0"/>
          </a:p>
          <a:p>
            <a:endParaRPr lang="nl-NL" dirty="0"/>
          </a:p>
          <a:p>
            <a:endParaRPr lang="nl-BE" dirty="0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8823F9B6-F78E-C74D-9285-5E1AB0095A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7" y="5097103"/>
            <a:ext cx="3242219" cy="972094"/>
          </a:xfrm>
          <a:prstGeom prst="rect">
            <a:avLst/>
          </a:prstGeom>
        </p:spPr>
      </p:pic>
      <p:sp>
        <p:nvSpPr>
          <p:cNvPr id="18" name="Ondertitel 2">
            <a:extLst>
              <a:ext uri="{FF2B5EF4-FFF2-40B4-BE49-F238E27FC236}">
                <a16:creationId xmlns:a16="http://schemas.microsoft.com/office/drawing/2014/main" id="{937FBD40-C70F-B147-9EF3-F1AF11312E5D}"/>
              </a:ext>
            </a:extLst>
          </p:cNvPr>
          <p:cNvSpPr txBox="1">
            <a:spLocks/>
          </p:cNvSpPr>
          <p:nvPr userDrawn="1"/>
        </p:nvSpPr>
        <p:spPr>
          <a:xfrm>
            <a:off x="515939" y="6122504"/>
            <a:ext cx="4665662" cy="4779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 sz="1500" dirty="0"/>
              <a:t>Elfde-Liniestraat 24, 3500 Hasselt, </a:t>
            </a:r>
            <a:r>
              <a:rPr lang="nl-NL" sz="1500" dirty="0" err="1"/>
              <a:t>www.pxl.be</a:t>
            </a:r>
            <a:endParaRPr lang="nl-NL" sz="15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1251325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294">
          <p15:clr>
            <a:srgbClr val="FBAE40"/>
          </p15:clr>
        </p15:guide>
        <p15:guide id="3" pos="193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9" y="2528887"/>
            <a:ext cx="11160124" cy="220898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  <a:lvl2pPr marL="360000" indent="-171450" algn="l">
              <a:buFont typeface="Arial" panose="020B0604020202020204" pitchFamily="34" charset="0"/>
              <a:buChar char="•"/>
              <a:tabLst/>
              <a:defRPr sz="2000"/>
            </a:lvl2pPr>
            <a:lvl3pPr marL="648000" indent="-254000" algn="l">
              <a:buFont typeface="Wingdings" pitchFamily="2" charset="2"/>
              <a:buChar char="§"/>
              <a:tabLst/>
              <a:defRPr sz="2000"/>
            </a:lvl3pPr>
            <a:lvl4pPr marL="864000" indent="-254000" algn="l">
              <a:buFont typeface="Wingdings" pitchFamily="2" charset="2"/>
              <a:buChar char="§"/>
              <a:tabLst/>
              <a:defRPr sz="2000"/>
            </a:lvl4pPr>
            <a:lvl5pPr marL="801688" indent="-254000" algn="l">
              <a:buFont typeface="Courier New" panose="02070309020205020404" pitchFamily="49" charset="0"/>
              <a:buChar char="o"/>
              <a:tabLst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9" y="1268413"/>
            <a:ext cx="11160124" cy="102484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F14392D-CE18-C743-8E01-6811BB9669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ED812939-1FCB-2142-8AEF-822CCF2696FE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Afbeelding 8">
            <a:extLst>
              <a:ext uri="{FF2B5EF4-FFF2-40B4-BE49-F238E27FC236}">
                <a16:creationId xmlns:a16="http://schemas.microsoft.com/office/drawing/2014/main" id="{A7A44048-D32D-6A41-B26B-1055F6A458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894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8398D5C-2551-436C-9494-D779FEF439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91806652-EC94-4A91-B9B2-989574E0A149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Afbeelding 8">
            <a:extLst>
              <a:ext uri="{FF2B5EF4-FFF2-40B4-BE49-F238E27FC236}">
                <a16:creationId xmlns:a16="http://schemas.microsoft.com/office/drawing/2014/main" id="{72DEC2C7-B837-4E7B-ADB8-DE4EA317D6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47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74083"/>
            <a:ext cx="11008405" cy="125480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8" y="2528888"/>
            <a:ext cx="4860925" cy="31867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48E1664-3016-1D49-BB32-C2C06FCF72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E4B7AB9-7ACC-6C42-979D-7F713ACE28EE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711B9F9A-E858-794E-ADD2-E455E7241D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25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78" userDrawn="1">
          <p15:clr>
            <a:srgbClr val="FBAE40"/>
          </p15:clr>
        </p15:guide>
        <p15:guide id="4" orient="horz" pos="79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7" y="2528889"/>
            <a:ext cx="11160125" cy="3168650"/>
          </a:xfrm>
          <a:prstGeom prst="rect">
            <a:avLst/>
          </a:prstGeom>
        </p:spPr>
        <p:txBody>
          <a:bodyPr lIns="0" tIns="0" rIns="0" bIns="0" numCol="2" spcCol="72000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8" y="1268414"/>
            <a:ext cx="11160125" cy="13251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3B6EF7-C2E2-6845-85D6-DF799B75C5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3A6F091C-A233-7F47-B910-D8D478B9950C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273A70C9-17D4-0D49-902D-73BBE806F6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94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6816725" y="3429000"/>
            <a:ext cx="4859338" cy="238506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6816725" y="1268413"/>
            <a:ext cx="4859338" cy="216058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E9421D3-C5B1-6F4F-B95B-79F38ED13E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EC40EBDF-43BC-6A42-BA3B-9DBE5CF469CB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7E536E62-3BDB-D343-BEF0-D3ED6E83D5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65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45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6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6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815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45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58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4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17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649" r:id="rId20"/>
    <p:sldLayoutId id="2147483650" r:id="rId21"/>
    <p:sldLayoutId id="2147483668" r:id="rId2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 userDrawn="1">
          <p15:clr>
            <a:srgbClr val="F26B43"/>
          </p15:clr>
        </p15:guide>
        <p15:guide id="2" orient="horz" pos="1593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orient="horz" pos="346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pos="4294" userDrawn="1">
          <p15:clr>
            <a:srgbClr val="F26B43"/>
          </p15:clr>
        </p15:guide>
        <p15:guide id="9" pos="1935" userDrawn="1">
          <p15:clr>
            <a:srgbClr val="F26B43"/>
          </p15:clr>
        </p15:guide>
        <p15:guide id="10" orient="horz" pos="358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76DE2C-F0C5-E444-B591-024EB8A8A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338" y="1966739"/>
            <a:ext cx="4639218" cy="1928855"/>
          </a:xfrm>
        </p:spPr>
        <p:txBody>
          <a:bodyPr/>
          <a:lstStyle/>
          <a:p>
            <a:r>
              <a:rPr lang="nl-BE" sz="4400" dirty="0">
                <a:solidFill>
                  <a:srgbClr val="FF0000"/>
                </a:solidFill>
              </a:rPr>
              <a:t>Soldering Station</a:t>
            </a:r>
            <a:endParaRPr lang="nl-BE" sz="4400" dirty="0">
              <a:solidFill>
                <a:schemeClr val="tx1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7CEA5A6-C523-BE48-B6B5-25271B2EF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2338" y="3429000"/>
            <a:ext cx="4125636" cy="1411357"/>
          </a:xfrm>
        </p:spPr>
        <p:txBody>
          <a:bodyPr/>
          <a:lstStyle/>
          <a:p>
            <a:r>
              <a:rPr lang="nl-BE" dirty="0"/>
              <a:t>Presentator: </a:t>
            </a:r>
          </a:p>
          <a:p>
            <a:r>
              <a:rPr lang="nl-BE" dirty="0"/>
              <a:t>Asadullah </a:t>
            </a:r>
            <a:r>
              <a:rPr lang="nl-BE" dirty="0" err="1"/>
              <a:t>Chaudhry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CB1D46A3-503D-D0C6-0560-DDEABB19AC3A}"/>
              </a:ext>
            </a:extLst>
          </p:cNvPr>
          <p:cNvSpPr/>
          <p:nvPr/>
        </p:nvSpPr>
        <p:spPr>
          <a:xfrm>
            <a:off x="1202499" y="5235879"/>
            <a:ext cx="2617940" cy="688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33F7BA3-562F-673C-76CA-89ADB784032D}"/>
              </a:ext>
            </a:extLst>
          </p:cNvPr>
          <p:cNvSpPr/>
          <p:nvPr/>
        </p:nvSpPr>
        <p:spPr>
          <a:xfrm>
            <a:off x="530054" y="6137753"/>
            <a:ext cx="3966790" cy="328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152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BCBC383F-A5FF-42A1-AE08-9230635D4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3878" y="2908714"/>
            <a:ext cx="4337415" cy="2208985"/>
          </a:xfrm>
        </p:spPr>
        <p:txBody>
          <a:bodyPr>
            <a:normAutofit/>
          </a:bodyPr>
          <a:lstStyle/>
          <a:p>
            <a:r>
              <a:rPr lang="en-GB" sz="3600" b="1" dirty="0"/>
              <a:t>Any Questions?</a:t>
            </a:r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34900BE8-7BE5-4975-A31F-132556E75723}"/>
              </a:ext>
            </a:extLst>
          </p:cNvPr>
          <p:cNvSpPr txBox="1">
            <a:spLocks/>
          </p:cNvSpPr>
          <p:nvPr/>
        </p:nvSpPr>
        <p:spPr bwMode="gray">
          <a:xfrm>
            <a:off x="10380661" y="605180"/>
            <a:ext cx="762000" cy="5454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BE" dirty="0"/>
              <a:t> 10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C2B7C7C2-8D85-D4E2-034F-2D4905B97451}"/>
              </a:ext>
            </a:extLst>
          </p:cNvPr>
          <p:cNvSpPr/>
          <p:nvPr/>
        </p:nvSpPr>
        <p:spPr>
          <a:xfrm>
            <a:off x="903962" y="6050072"/>
            <a:ext cx="1400827" cy="440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93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A2124F63-E2BC-3243-A35A-B0E44B246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9" y="2528887"/>
            <a:ext cx="11160124" cy="255111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Introduction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Material and methods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Software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Price list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Results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Discussion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126EB3D-301E-194D-84D3-70F8E8CAE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26852E54-1461-4B2C-BB0F-FAA2A1C1C60E}"/>
              </a:ext>
            </a:extLst>
          </p:cNvPr>
          <p:cNvSpPr txBox="1">
            <a:spLocks/>
          </p:cNvSpPr>
          <p:nvPr/>
        </p:nvSpPr>
        <p:spPr bwMode="gray">
          <a:xfrm>
            <a:off x="10490201" y="605180"/>
            <a:ext cx="762000" cy="5454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BE" dirty="0"/>
              <a:t> 1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62E148A4-061B-FEB2-158D-4ECCC9894D5C}"/>
              </a:ext>
            </a:extLst>
          </p:cNvPr>
          <p:cNvSpPr/>
          <p:nvPr/>
        </p:nvSpPr>
        <p:spPr>
          <a:xfrm>
            <a:off x="903962" y="6050072"/>
            <a:ext cx="1400827" cy="440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54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A2124F63-E2BC-3243-A35A-B0E44B246A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Which device did I build?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nl-BE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lang="nl-BE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does </a:t>
            </a:r>
            <a:r>
              <a:rPr lang="nl-BE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</a:t>
            </a:r>
            <a:r>
              <a:rPr lang="nl-BE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do?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126EB3D-301E-194D-84D3-70F8E8CAE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26852E54-1461-4B2C-BB0F-FAA2A1C1C60E}"/>
              </a:ext>
            </a:extLst>
          </p:cNvPr>
          <p:cNvSpPr txBox="1">
            <a:spLocks/>
          </p:cNvSpPr>
          <p:nvPr/>
        </p:nvSpPr>
        <p:spPr bwMode="gray">
          <a:xfrm>
            <a:off x="10490201" y="605180"/>
            <a:ext cx="762000" cy="5454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BE" dirty="0"/>
              <a:t> 2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104AA88-765F-0D83-CBB7-DEF687B2BEB1}"/>
              </a:ext>
            </a:extLst>
          </p:cNvPr>
          <p:cNvSpPr/>
          <p:nvPr/>
        </p:nvSpPr>
        <p:spPr>
          <a:xfrm>
            <a:off x="903962" y="6050072"/>
            <a:ext cx="1400827" cy="440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51A2987D-369C-27AD-1A9B-FE637733A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51" y="3765246"/>
            <a:ext cx="46672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14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88CE0E0C-FAD6-48F0-B0DB-9138399ED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40" y="2528887"/>
            <a:ext cx="4043506" cy="3521185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TM1637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ATMEGA4809-PF</a:t>
            </a:r>
          </a:p>
          <a:p>
            <a:pPr marL="702900" lvl="1" indent="-34290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tx1"/>
                </a:solidFill>
              </a:rPr>
              <a:t>Microprocessor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Encoder</a:t>
            </a:r>
          </a:p>
          <a:p>
            <a:pPr marL="702900" lvl="1" indent="-342900">
              <a:buFont typeface="Wingdings" panose="05000000000000000000" pitchFamily="2" charset="2"/>
              <a:buChar char="v"/>
            </a:pPr>
            <a:r>
              <a:rPr lang="en-GB" dirty="0"/>
              <a:t>Temperature</a:t>
            </a:r>
            <a:r>
              <a:rPr lang="nl-BE" dirty="0"/>
              <a:t> </a:t>
            </a:r>
            <a:r>
              <a:rPr lang="nl-BE" dirty="0" err="1"/>
              <a:t>regulation</a:t>
            </a:r>
            <a:endParaRPr lang="nl-BE" dirty="0"/>
          </a:p>
          <a:p>
            <a:pPr marL="702900" lvl="1" indent="-342900">
              <a:buFont typeface="Wingdings" panose="05000000000000000000" pitchFamily="2" charset="2"/>
              <a:buChar char="v"/>
            </a:pPr>
            <a:r>
              <a:rPr lang="nl-BE" sz="2000" dirty="0">
                <a:solidFill>
                  <a:schemeClr val="tx1"/>
                </a:solidFill>
              </a:rPr>
              <a:t>50°C – 450°C</a:t>
            </a:r>
            <a:endParaRPr lang="en-GB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Power supply</a:t>
            </a:r>
          </a:p>
          <a:p>
            <a:pPr marL="702900" lvl="1" indent="-342900">
              <a:buFont typeface="Wingdings" panose="05000000000000000000" pitchFamily="2" charset="2"/>
              <a:buChar char="v"/>
            </a:pPr>
            <a:r>
              <a:rPr lang="en-GB" sz="2100" dirty="0"/>
              <a:t>2 x 12 V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Flowchart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D22B966-A831-467D-9003-3B1A81BC1A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Material and methods</a:t>
            </a:r>
            <a:br>
              <a:rPr lang="en-GB" dirty="0"/>
            </a:br>
            <a:endParaRPr lang="en-GB" dirty="0"/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id="{6886565E-1B3D-4443-A9A6-3D03DE27CFC3}"/>
              </a:ext>
            </a:extLst>
          </p:cNvPr>
          <p:cNvSpPr txBox="1">
            <a:spLocks/>
          </p:cNvSpPr>
          <p:nvPr/>
        </p:nvSpPr>
        <p:spPr bwMode="gray">
          <a:xfrm>
            <a:off x="10490201" y="605180"/>
            <a:ext cx="762000" cy="5454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BE" dirty="0"/>
              <a:t> 3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9A87E9B3-691E-39C1-088C-F5C9B9131ADA}"/>
              </a:ext>
            </a:extLst>
          </p:cNvPr>
          <p:cNvSpPr/>
          <p:nvPr/>
        </p:nvSpPr>
        <p:spPr>
          <a:xfrm>
            <a:off x="903962" y="6050072"/>
            <a:ext cx="1400827" cy="440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E6B590A8-FE8F-5CB3-6FE4-DB07C6E52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222" y="2361294"/>
            <a:ext cx="1852295" cy="389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1Pcs TM1637 4 Bits Digitale Led Display Module Voor Arduino 7 Segment  0.36Inch Klok Rood Anode Buis Vier seriële Driver Board Pack|4 bits tm1637|led  display module4 bit - AliExpress">
            <a:extLst>
              <a:ext uri="{FF2B5EF4-FFF2-40B4-BE49-F238E27FC236}">
                <a16:creationId xmlns:a16="http://schemas.microsoft.com/office/drawing/2014/main" id="{68561E25-6454-8C01-E135-014D284B8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" t="29170" r="5373" b="28085"/>
          <a:stretch/>
        </p:blipFill>
        <p:spPr bwMode="auto">
          <a:xfrm>
            <a:off x="6487454" y="2528887"/>
            <a:ext cx="3047222" cy="13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TMEGA4809-PF - Microchip - 8 Bit MCU, AVR Family ATmega4809 Series  Microcontrollers, 20 MHz">
            <a:extLst>
              <a:ext uri="{FF2B5EF4-FFF2-40B4-BE49-F238E27FC236}">
                <a16:creationId xmlns:a16="http://schemas.microsoft.com/office/drawing/2014/main" id="{35627E9E-A57B-969E-6E04-38A86C43A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454" y="3978763"/>
            <a:ext cx="2939390" cy="207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Afbeelding 13" descr="Bourns PEC11R-4225F-S0024 Enlarged Image">
            <a:extLst>
              <a:ext uri="{FF2B5EF4-FFF2-40B4-BE49-F238E27FC236}">
                <a16:creationId xmlns:a16="http://schemas.microsoft.com/office/drawing/2014/main" id="{7F5E2F7E-F743-FE1E-6CBB-B2744898D7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446" y="2338644"/>
            <a:ext cx="1432560" cy="1432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Afbeelding 14" descr="INDEL TST 60/002 - Transformator: ringkern">
            <a:extLst>
              <a:ext uri="{FF2B5EF4-FFF2-40B4-BE49-F238E27FC236}">
                <a16:creationId xmlns:a16="http://schemas.microsoft.com/office/drawing/2014/main" id="{82CDA6B4-9610-F96F-4820-72523F5A5A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220" y="4495135"/>
            <a:ext cx="2156460" cy="1617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3498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4BD5CA67-AC96-4B8E-97B8-0B50FB73A2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Altium</a:t>
            </a:r>
          </a:p>
          <a:p>
            <a:pPr marL="702900" lvl="1" indent="-34290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Schematic</a:t>
            </a:r>
          </a:p>
          <a:p>
            <a:pPr marL="342900" lvl="1" indent="-342900" defTabSz="914400">
              <a:lnSpc>
                <a:spcPct val="90000"/>
              </a:lnSpc>
              <a:buClr>
                <a:schemeClr val="tx1"/>
              </a:buClr>
              <a:buSzPct val="131000"/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rgbClr val="000000"/>
                </a:solidFill>
                <a:latin typeface="arial" panose="020B0604020202020204" pitchFamily="34" charset="0"/>
              </a:rPr>
              <a:t>PCB design</a:t>
            </a:r>
          </a:p>
          <a:p>
            <a:pPr marL="7029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Top layer</a:t>
            </a:r>
          </a:p>
          <a:p>
            <a:pPr marL="7029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Bottom layer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67F495F-1619-4F50-AC33-69A7606C6A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Software</a:t>
            </a:r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67A7E054-E7E2-46B1-8556-1E267AEBB7A1}"/>
              </a:ext>
            </a:extLst>
          </p:cNvPr>
          <p:cNvSpPr txBox="1">
            <a:spLocks/>
          </p:cNvSpPr>
          <p:nvPr/>
        </p:nvSpPr>
        <p:spPr bwMode="gray">
          <a:xfrm>
            <a:off x="10490201" y="605180"/>
            <a:ext cx="762000" cy="5454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BE" dirty="0"/>
              <a:t> 4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E28FDC1-D1AB-1E6E-5D43-B312820C58AD}"/>
              </a:ext>
            </a:extLst>
          </p:cNvPr>
          <p:cNvSpPr/>
          <p:nvPr/>
        </p:nvSpPr>
        <p:spPr>
          <a:xfrm>
            <a:off x="903962" y="6050072"/>
            <a:ext cx="1400827" cy="440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51E38BE5-72C5-DEC7-D297-4CBD61B94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215" y="3622819"/>
            <a:ext cx="3520649" cy="261708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C178B00-2A8E-460D-B850-3ADA84576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247" y="2302733"/>
            <a:ext cx="4229273" cy="207126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E7FAC15-7478-141B-58E6-67C93327E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247" y="4496845"/>
            <a:ext cx="4229273" cy="174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40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96C5C98C-D8C3-461D-9F6F-68A96EFE69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Fusion 360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9E5C20D-3855-4575-9A11-C75464F91B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Software</a:t>
            </a:r>
          </a:p>
        </p:txBody>
      </p:sp>
      <p:sp>
        <p:nvSpPr>
          <p:cNvPr id="7" name="Titel 2">
            <a:extLst>
              <a:ext uri="{FF2B5EF4-FFF2-40B4-BE49-F238E27FC236}">
                <a16:creationId xmlns:a16="http://schemas.microsoft.com/office/drawing/2014/main" id="{C5D57FF5-4955-4418-B7E1-E46AD56AD22A}"/>
              </a:ext>
            </a:extLst>
          </p:cNvPr>
          <p:cNvSpPr txBox="1">
            <a:spLocks/>
          </p:cNvSpPr>
          <p:nvPr/>
        </p:nvSpPr>
        <p:spPr bwMode="gray">
          <a:xfrm>
            <a:off x="10490201" y="605180"/>
            <a:ext cx="762000" cy="5454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BE" dirty="0"/>
              <a:t> 5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8D3B99C2-46D7-88C0-6B23-67D1C7978392}"/>
              </a:ext>
            </a:extLst>
          </p:cNvPr>
          <p:cNvSpPr/>
          <p:nvPr/>
        </p:nvSpPr>
        <p:spPr>
          <a:xfrm>
            <a:off x="903962" y="6050072"/>
            <a:ext cx="1400827" cy="440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3EDA17B-080F-AB42-5F83-0439F31F5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854" y="3411171"/>
            <a:ext cx="4806207" cy="285915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4E792DD5-AE72-E245-11E2-6B0AB2DDA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222" y="3428781"/>
            <a:ext cx="4960306" cy="28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83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1F602DFC-C907-4E38-B41E-9BC974C8B9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€66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DA4AA9A-4102-4834-AA46-457AE14CFA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Price List</a:t>
            </a:r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E7D9CF89-5C95-409E-8FA9-AEB558B9DE4B}"/>
              </a:ext>
            </a:extLst>
          </p:cNvPr>
          <p:cNvSpPr txBox="1">
            <a:spLocks/>
          </p:cNvSpPr>
          <p:nvPr/>
        </p:nvSpPr>
        <p:spPr bwMode="gray">
          <a:xfrm>
            <a:off x="10490201" y="605180"/>
            <a:ext cx="762000" cy="5454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BE" dirty="0"/>
              <a:t> 6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082776D-211E-7194-6C34-2F13C596F681}"/>
              </a:ext>
            </a:extLst>
          </p:cNvPr>
          <p:cNvSpPr/>
          <p:nvPr/>
        </p:nvSpPr>
        <p:spPr>
          <a:xfrm>
            <a:off x="903962" y="6050072"/>
            <a:ext cx="1400827" cy="440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0AEDCE3-3A83-D84D-5EDD-414C4C109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212" y="2407206"/>
            <a:ext cx="5401207" cy="386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03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FA46B02F-11A2-48A0-B456-F4CD11B290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PCB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Components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2 weeks</a:t>
            </a:r>
          </a:p>
          <a:p>
            <a:pPr marL="7029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JLCPCB</a:t>
            </a:r>
          </a:p>
          <a:p>
            <a:pPr marL="7029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€ 31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8D72731-57D7-422B-879B-F274C1D97F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5E5F90CF-ADE0-4C4A-B7CC-24B4E98A736E}"/>
              </a:ext>
            </a:extLst>
          </p:cNvPr>
          <p:cNvSpPr txBox="1">
            <a:spLocks/>
          </p:cNvSpPr>
          <p:nvPr/>
        </p:nvSpPr>
        <p:spPr bwMode="gray">
          <a:xfrm>
            <a:off x="10490201" y="605180"/>
            <a:ext cx="762000" cy="5454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BE" dirty="0"/>
              <a:t> 7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89AC4318-6E6D-748A-E142-E3F9AD3223D5}"/>
              </a:ext>
            </a:extLst>
          </p:cNvPr>
          <p:cNvSpPr/>
          <p:nvPr/>
        </p:nvSpPr>
        <p:spPr>
          <a:xfrm>
            <a:off x="903962" y="6050072"/>
            <a:ext cx="1400827" cy="440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6590DA8-015E-D155-5733-99A85B15C2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7756" r="18155" b="16060"/>
          <a:stretch/>
        </p:blipFill>
        <p:spPr bwMode="auto">
          <a:xfrm rot="16200000">
            <a:off x="5990200" y="1756634"/>
            <a:ext cx="3667206" cy="52117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90775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07DE5AEF-6266-412A-A887-3505B81CB4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Wrong PCB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In transit</a:t>
            </a:r>
          </a:p>
          <a:p>
            <a:pPr marL="702900" lvl="1" indent="-342900">
              <a:buFont typeface="Wingdings" panose="05000000000000000000" pitchFamily="2" charset="2"/>
              <a:buChar char="v"/>
            </a:pPr>
            <a:r>
              <a:rPr lang="en-GB" dirty="0"/>
              <a:t>Soldering iron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Expensive</a:t>
            </a:r>
          </a:p>
          <a:p>
            <a:pPr marL="702900" lvl="1" indent="-342900">
              <a:buFont typeface="Wingdings" panose="05000000000000000000" pitchFamily="2" charset="2"/>
              <a:buChar char="v"/>
            </a:pPr>
            <a:r>
              <a:rPr lang="en-GB" dirty="0"/>
              <a:t>Shipping</a:t>
            </a: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A979501-C210-4ABE-A3C4-591A25394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Discussion</a:t>
            </a:r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7940B1D6-F688-4DF9-A67C-B05905582766}"/>
              </a:ext>
            </a:extLst>
          </p:cNvPr>
          <p:cNvSpPr txBox="1">
            <a:spLocks/>
          </p:cNvSpPr>
          <p:nvPr/>
        </p:nvSpPr>
        <p:spPr bwMode="gray">
          <a:xfrm>
            <a:off x="10507271" y="605180"/>
            <a:ext cx="762000" cy="5454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BE" dirty="0"/>
              <a:t> 9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83EF1FEE-70E0-ECA9-F0B9-43B48209C0F8}"/>
              </a:ext>
            </a:extLst>
          </p:cNvPr>
          <p:cNvSpPr/>
          <p:nvPr/>
        </p:nvSpPr>
        <p:spPr>
          <a:xfrm>
            <a:off x="903962" y="6050072"/>
            <a:ext cx="1400827" cy="440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9364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-directiekamer">
  <a:themeElements>
    <a:clrScheme name="Ion-directiekamer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-directiekamer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-directiekamer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1971</TotalTime>
  <Words>851</Words>
  <Application>Microsoft Office PowerPoint</Application>
  <PresentationFormat>Breedbeeld</PresentationFormat>
  <Paragraphs>112</Paragraphs>
  <Slides>10</Slides>
  <Notes>10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8" baseType="lpstr">
      <vt:lpstr>Arial</vt:lpstr>
      <vt:lpstr>Arial</vt:lpstr>
      <vt:lpstr>Calibri</vt:lpstr>
      <vt:lpstr>Century Gothic</vt:lpstr>
      <vt:lpstr>Courier New</vt:lpstr>
      <vt:lpstr>Wingdings</vt:lpstr>
      <vt:lpstr>Wingdings 3</vt:lpstr>
      <vt:lpstr>Ion-directiekamer</vt:lpstr>
      <vt:lpstr>Soldering Station</vt:lpstr>
      <vt:lpstr>Content</vt:lpstr>
      <vt:lpstr>Introduction</vt:lpstr>
      <vt:lpstr>Material and methods </vt:lpstr>
      <vt:lpstr>Software</vt:lpstr>
      <vt:lpstr>Software</vt:lpstr>
      <vt:lpstr>Price List</vt:lpstr>
      <vt:lpstr>Results</vt:lpstr>
      <vt:lpstr>Discussion</vt:lpstr>
      <vt:lpstr>PowerPoint-presentatie</vt:lpstr>
    </vt:vector>
  </TitlesOfParts>
  <Company>XIOS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PXL meets &lt;name&gt;</dc:title>
  <dc:creator>Nick Daenen</dc:creator>
  <cp:lastModifiedBy>Asadullah Chaudry</cp:lastModifiedBy>
  <cp:revision>364</cp:revision>
  <dcterms:created xsi:type="dcterms:W3CDTF">2017-10-12T15:08:04Z</dcterms:created>
  <dcterms:modified xsi:type="dcterms:W3CDTF">2022-06-01T11:26:43Z</dcterms:modified>
</cp:coreProperties>
</file>